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33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06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31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83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12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36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48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47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C345-0355-425A-BC45-45BF292A6CA2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6369-AE58-47C6-92B2-346B37F13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65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lg-gifhor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46000" endPos="35000" dir="5400000" sy="-100000" algn="bl" rotWithShape="0"/>
          </a:effectLst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Fahrplanauskunft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mit EFA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600400" cy="16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30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 gelangen Sie zu Ihrer Fahrplanauskunft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hlinkClick r:id="rId2"/>
              </a:rPr>
              <a:t> www.vlg-gifhorn.de</a:t>
            </a:r>
            <a:endParaRPr lang="de-D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 </a:t>
            </a:r>
            <a:r>
              <a:rPr lang="de-DE" dirty="0" smtClean="0"/>
              <a:t>Auf dieser Seite finden sie Rechts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 klicken Sie auf das        </a:t>
            </a:r>
          </a:p>
          <a:p>
            <a:pPr marL="0" indent="0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Automatisch werden Sie auf die Internetseite der Braunschweiger Verkehrs AG weitergeleitet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52600"/>
            <a:ext cx="2160240" cy="152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29" y="2825734"/>
            <a:ext cx="523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3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EFA </a:t>
            </a:r>
            <a:r>
              <a:rPr lang="de-DE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Auskunftssystem</a:t>
            </a:r>
            <a:endParaRPr lang="de-DE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28" y="1834190"/>
            <a:ext cx="5706444" cy="42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4211960" y="1916832"/>
            <a:ext cx="1584176" cy="771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872464" y="1290826"/>
            <a:ext cx="186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Geben Sie Ihren Abfahrtspunkt ein.*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31421" y="105273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Schritt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36296" y="215676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* Dieses muss keine Haltestelle sein. Sie können auch eine Adresse eingeben.</a:t>
            </a:r>
            <a:endParaRPr lang="de-DE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1199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5653" y="37803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Schritt 2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716016" y="1484784"/>
            <a:ext cx="864096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580112" y="77399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Geben Sie Ihre Zielhaltestelle ein.*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740352" y="1697326"/>
            <a:ext cx="1224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* Wenn diese unbekannt ist können Sie auch eine Adresse eingeben.</a:t>
            </a:r>
            <a:endParaRPr lang="de-DE" sz="1600" b="1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661662" y="3068960"/>
            <a:ext cx="54006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51520" y="2636912"/>
            <a:ext cx="1404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Geben Sie die Uhrzeit an zu der Sie abfahren oder ankommen möchten</a:t>
            </a:r>
            <a:endParaRPr lang="de-DE" sz="1600" b="1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4788024" y="3421742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436096" y="3212976"/>
            <a:ext cx="18722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Hier wählen ob Sie abfahren oder ankommen möchten</a:t>
            </a:r>
            <a:endParaRPr lang="de-DE" sz="1600" b="1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3635896" y="350100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741113" y="5229200"/>
            <a:ext cx="2520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Bitte beachten, ob die Fahrt an einem Wochen- oder Feiertag stattfindet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9085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8" grpId="0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832648" cy="57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33265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Schritt 3</a:t>
            </a:r>
            <a:endParaRPr lang="de-DE" sz="22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43608" y="2996952"/>
            <a:ext cx="1080120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23528" y="206084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Nun sehen Sie die möglichen Verbindungen </a:t>
            </a:r>
            <a:endParaRPr lang="de-DE" sz="1600" b="1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7029763" y="4835413"/>
            <a:ext cx="648072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660232" y="558924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Hier können Sie Ihre gewünschte Verbindung auswählen und ausdrucken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354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256584" cy="285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3"/>
            <a:ext cx="4752528" cy="268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16632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Schritt 4</a:t>
            </a:r>
            <a:endParaRPr lang="de-DE" sz="2200" b="1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139952" y="1556792"/>
            <a:ext cx="259228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732240" y="47667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Wenn Sie nur die Straße kennen, in der Sie abfahren  oder ankommen möchten, geben Sie diese in das Feld ein</a:t>
            </a:r>
            <a:endParaRPr lang="de-DE" sz="16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5724128" y="2060848"/>
            <a:ext cx="1112508" cy="2550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948264" y="2044412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Hier wird Ihnen angezeigt welche die nächste Haltestelle ist. </a:t>
            </a:r>
            <a:r>
              <a:rPr lang="de-DE" sz="1600" b="1" dirty="0"/>
              <a:t>K</a:t>
            </a:r>
            <a:r>
              <a:rPr lang="de-DE" sz="1600" b="1" dirty="0" smtClean="0"/>
              <a:t>licken Sie diese an wird sie Automatisch in das Abfahrtsfeld eingefügt</a:t>
            </a:r>
            <a:endParaRPr lang="de-DE" sz="1600" b="1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691680" y="4632978"/>
            <a:ext cx="827363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0" y="4225452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Dies ist die vergrößerte Karte,  dieser können Sie Straßennamen und die nächsten Haltstellen entnehmen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8050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14728"/>
              </p:ext>
            </p:extLst>
          </p:nvPr>
        </p:nvGraphicFramePr>
        <p:xfrm>
          <a:off x="2411760" y="0"/>
          <a:ext cx="4754859" cy="6725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8019977" imgH="11344050" progId="AcroExch.Document.11">
                  <p:embed/>
                </p:oleObj>
              </mc:Choice>
              <mc:Fallback>
                <p:oleObj name="Acrobat Document" r:id="rId3" imgW="8019977" imgH="11344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0"/>
                        <a:ext cx="4754859" cy="6725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6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7|0.6|0.8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Bildschirmpräsentation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Larissa</vt:lpstr>
      <vt:lpstr>Acrobat Document</vt:lpstr>
      <vt:lpstr>Fahrplanauskunft mit EFA</vt:lpstr>
      <vt:lpstr>So gelangen Sie zu Ihrer Fahrplanauskunft</vt:lpstr>
      <vt:lpstr>EFA Auskunftssystem</vt:lpstr>
      <vt:lpstr>PowerPoint-Präsentation</vt:lpstr>
      <vt:lpstr>PowerPoint-Präsentation</vt:lpstr>
      <vt:lpstr>PowerPoint-Präsentation</vt:lpstr>
      <vt:lpstr>PowerPoint-Präsentation</vt:lpstr>
    </vt:vector>
  </TitlesOfParts>
  <Company>VLG Gifhorn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Fahrplanauskunft mit EFA</dc:title>
  <dc:creator>VLG Ausbildung</dc:creator>
  <cp:lastModifiedBy>Sekretariat</cp:lastModifiedBy>
  <cp:revision>16</cp:revision>
  <cp:lastPrinted>2014-06-18T10:45:43Z</cp:lastPrinted>
  <dcterms:created xsi:type="dcterms:W3CDTF">2014-06-18T08:15:42Z</dcterms:created>
  <dcterms:modified xsi:type="dcterms:W3CDTF">2014-07-03T05:54:05Z</dcterms:modified>
</cp:coreProperties>
</file>